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media/audio1.bin" ContentType="audio/unknown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D020E"/>
    <a:srgbClr val="5B150F"/>
    <a:srgbClr val="7A1C1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770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976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479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879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603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987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08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970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348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370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1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8D84-F196-4014-B232-518989476957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A17C-0EED-473B-AB4E-39EB24C8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197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1.jpeg"/><Relationship Id="rId5" Type="http://schemas.openxmlformats.org/officeDocument/2006/relationships/slide" Target="slide3.xm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slide" Target="slide6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slide" Target="slide4.xml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slide" Target="slide6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US" dirty="0" smtClean="0"/>
              <a:t>Maze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172200" y="381000"/>
            <a:ext cx="21336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347858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219200" y="3810000"/>
            <a:ext cx="7907482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5B1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5029200"/>
            <a:ext cx="7707532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5B1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08634" y="-3"/>
            <a:ext cx="9035366" cy="15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5400000">
            <a:off x="5706341" y="3361459"/>
            <a:ext cx="6781799" cy="5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3337685" y="3337683"/>
            <a:ext cx="6781802" cy="106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981200" y="1219200"/>
            <a:ext cx="7086598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5B1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34141" y="2590800"/>
            <a:ext cx="7257259" cy="3429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5B1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e 1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533400"/>
            <a:ext cx="1840132" cy="1981200"/>
          </a:xfrm>
          <a:prstGeom prst="pie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" action="ppaction://hlinkshowjump?jump=nextslide"/>
            <a:hlinkHover r:id="rId2" action="ppaction://hlinksldjump"/>
          </p:cNvPr>
          <p:cNvSpPr/>
          <p:nvPr/>
        </p:nvSpPr>
        <p:spPr>
          <a:xfrm>
            <a:off x="134141" y="3390900"/>
            <a:ext cx="1847059" cy="419100"/>
          </a:xfrm>
          <a:prstGeom prst="rect">
            <a:avLst/>
          </a:prstGeom>
          <a:solidFill>
            <a:srgbClr val="5D02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Hover r:id="rId5" action="ppaction://hlinksldjump"/>
          </p:cNvPr>
          <p:cNvSpPr/>
          <p:nvPr/>
        </p:nvSpPr>
        <p:spPr>
          <a:xfrm>
            <a:off x="381000" y="5562600"/>
            <a:ext cx="1447800" cy="106680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870619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219200" y="3810000"/>
            <a:ext cx="7907482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5029200"/>
            <a:ext cx="7707532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08634" y="-3"/>
            <a:ext cx="9035366" cy="15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5400000">
            <a:off x="5706341" y="3361459"/>
            <a:ext cx="6781799" cy="5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3337685" y="3337683"/>
            <a:ext cx="6781802" cy="106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981200" y="1219200"/>
            <a:ext cx="7086598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34141" y="2590800"/>
            <a:ext cx="7257259" cy="3429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Hover r:id="rId4" action="ppaction://hlinksldjump"/>
          </p:cNvPr>
          <p:cNvSpPr/>
          <p:nvPr/>
        </p:nvSpPr>
        <p:spPr>
          <a:xfrm>
            <a:off x="7239000" y="152400"/>
            <a:ext cx="1447800" cy="106680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e 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66254" y="228600"/>
            <a:ext cx="1814945" cy="23622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3048000"/>
            <a:ext cx="932658" cy="685800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6400800" y="159327"/>
            <a:ext cx="381000" cy="1059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rId7" action="ppaction://hlinksldjump"/>
          </p:cNvPr>
          <p:cNvSpPr/>
          <p:nvPr/>
        </p:nvSpPr>
        <p:spPr>
          <a:xfrm>
            <a:off x="3444587" y="304800"/>
            <a:ext cx="1600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75811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-0.00086 0.01806 -0.00052 0.03681 -0.00451 0.0544 C -0.00364 0.09537 -0.00451 0.10371 -3.61111E-6 0.13334 C 0.00295 0.18241 0.00295 0.16551 0.00295 0.1838 " pathEditMode="relative" ptsTypes="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219200" y="3810000"/>
            <a:ext cx="7907482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5029200"/>
            <a:ext cx="7707532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08634" y="-3"/>
            <a:ext cx="9035366" cy="15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5400000">
            <a:off x="5706341" y="3361459"/>
            <a:ext cx="6781799" cy="58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3337685" y="3337683"/>
            <a:ext cx="6781802" cy="106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981200" y="1219200"/>
            <a:ext cx="7086598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34141" y="2590800"/>
            <a:ext cx="7257259" cy="3429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7A1C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Hover r:id="rId4" action="ppaction://hlinksldjump"/>
          </p:cNvPr>
          <p:cNvSpPr/>
          <p:nvPr/>
        </p:nvSpPr>
        <p:spPr>
          <a:xfrm>
            <a:off x="7239000" y="152400"/>
            <a:ext cx="1447800" cy="106680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e 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66254" y="228600"/>
            <a:ext cx="1814945" cy="23622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41068" y="3048000"/>
            <a:ext cx="932658" cy="685800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444587" y="304800"/>
            <a:ext cx="1600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75811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-0.00086 0.01806 -0.00052 0.03681 -0.00451 0.0544 C -0.00364 0.09537 -0.00451 0.10371 -3.61111E-6 0.13334 C 0.00295 0.18241 0.00295 0.16551 0.00295 0.1838 " pathEditMode="relative" ptsTypes="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Lose!!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6553200" y="3810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762476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Winner!!!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5257800" y="533400"/>
            <a:ext cx="32004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 Again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3080964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Click="0"/>
    </mc:Choice>
    <mc:Fallback>
      <mp:transition xmlns:mp="http://schemas.microsoft.com/office/mac/powerpoint/2008/main"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15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Maze Game</vt:lpstr>
      <vt:lpstr>Slide 2</vt:lpstr>
      <vt:lpstr>Slide 3</vt:lpstr>
      <vt:lpstr>Slide 4</vt:lpstr>
      <vt:lpstr>You Lose!!</vt:lpstr>
      <vt:lpstr>Winner!!!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Game</dc:title>
  <dc:creator>Staff</dc:creator>
  <cp:lastModifiedBy>John Feeney</cp:lastModifiedBy>
  <cp:revision>18</cp:revision>
  <dcterms:created xsi:type="dcterms:W3CDTF">2012-09-14T18:30:23Z</dcterms:created>
  <dcterms:modified xsi:type="dcterms:W3CDTF">2012-09-14T18:33:51Z</dcterms:modified>
</cp:coreProperties>
</file>