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78" r:id="rId2"/>
    <p:sldId id="279" r:id="rId3"/>
    <p:sldId id="280" r:id="rId4"/>
    <p:sldId id="259" r:id="rId5"/>
    <p:sldId id="256" r:id="rId6"/>
    <p:sldId id="257" r:id="rId7"/>
    <p:sldId id="258" r:id="rId8"/>
    <p:sldId id="288" r:id="rId9"/>
    <p:sldId id="292" r:id="rId10"/>
    <p:sldId id="260" r:id="rId11"/>
    <p:sldId id="261" r:id="rId12"/>
    <p:sldId id="289" r:id="rId13"/>
    <p:sldId id="264" r:id="rId14"/>
    <p:sldId id="265" r:id="rId15"/>
    <p:sldId id="266" r:id="rId16"/>
    <p:sldId id="267" r:id="rId17"/>
    <p:sldId id="268" r:id="rId18"/>
    <p:sldId id="269" r:id="rId19"/>
    <p:sldId id="282" r:id="rId20"/>
    <p:sldId id="270" r:id="rId21"/>
    <p:sldId id="271" r:id="rId22"/>
    <p:sldId id="272" r:id="rId23"/>
    <p:sldId id="273" r:id="rId24"/>
    <p:sldId id="290" r:id="rId25"/>
    <p:sldId id="286" r:id="rId26"/>
    <p:sldId id="287" r:id="rId27"/>
    <p:sldId id="291" r:id="rId28"/>
    <p:sldId id="274" r:id="rId29"/>
    <p:sldId id="275" r:id="rId30"/>
    <p:sldId id="276" r:id="rId31"/>
    <p:sldId id="284" r:id="rId32"/>
    <p:sldId id="281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cess and log in" id="{B0976705-ADE5-4F35-A45B-9AB72BF06803}">
          <p14:sldIdLst>
            <p14:sldId id="278"/>
            <p14:sldId id="279"/>
            <p14:sldId id="280"/>
            <p14:sldId id="259"/>
            <p14:sldId id="256"/>
            <p14:sldId id="257"/>
            <p14:sldId id="258"/>
          </p14:sldIdLst>
        </p14:section>
        <p14:section name="Dashboard" id="{8DE763A9-E9A7-488A-96B6-B20714E1DD0A}">
          <p14:sldIdLst>
            <p14:sldId id="288"/>
            <p14:sldId id="292"/>
            <p14:sldId id="260"/>
            <p14:sldId id="261"/>
          </p14:sldIdLst>
        </p14:section>
        <p14:section name="Gradebook" id="{F40F50D4-B984-4726-9129-F67137D0A2D2}">
          <p14:sldIdLst>
            <p14:sldId id="289"/>
            <p14:sldId id="264"/>
            <p14:sldId id="265"/>
            <p14:sldId id="266"/>
            <p14:sldId id="267"/>
            <p14:sldId id="268"/>
            <p14:sldId id="269"/>
            <p14:sldId id="282"/>
            <p14:sldId id="270"/>
            <p14:sldId id="271"/>
            <p14:sldId id="272"/>
            <p14:sldId id="273"/>
          </p14:sldIdLst>
        </p14:section>
        <p14:section name="Schedules" id="{D5A85801-D3F4-4A4C-BF63-7019CECCF61C}">
          <p14:sldIdLst>
            <p14:sldId id="290"/>
            <p14:sldId id="286"/>
            <p14:sldId id="287"/>
          </p14:sldIdLst>
        </p14:section>
        <p14:section name="Skylert" id="{3DCE75C9-843D-4DE6-8AA4-83C8749C1D94}">
          <p14:sldIdLst>
            <p14:sldId id="291"/>
            <p14:sldId id="274"/>
            <p14:sldId id="275"/>
            <p14:sldId id="276"/>
            <p14:sldId id="284"/>
            <p14:sldId id="281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36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20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2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2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71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8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2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7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8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5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70728AA-E0C2-43C7-B358-51DEBEB81358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396D0B2-5BAB-4865-BBC7-AD2CA8B7840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12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odaysmeet.com/Skyward_Parent_Access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msdwt.k12.in.us/jfeeney/" TargetMode="External"/><Relationship Id="rId2" Type="http://schemas.openxmlformats.org/officeDocument/2006/relationships/hyperlink" Target="http://sites.msdwt.k12.in.us/skyward/category/paren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kyward@msdwt.k12.in.u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rveymonkey.com/s/L8L678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jfeeney@msdwt.k12.in.us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Welcome Parents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Skyward Parent Access Workshop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3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Skyward Parent Access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Understanding the gradebook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2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4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Today’s Meet</a:t>
            </a:r>
          </a:p>
          <a:p>
            <a:r>
              <a:rPr lang="en-US" dirty="0" smtClean="0"/>
              <a:t>Accessing and Logging into Skyward Family Access</a:t>
            </a:r>
          </a:p>
          <a:p>
            <a:r>
              <a:rPr lang="en-US" dirty="0" smtClean="0"/>
              <a:t>Dashboard</a:t>
            </a:r>
          </a:p>
          <a:p>
            <a:r>
              <a:rPr lang="en-US" dirty="0" smtClean="0"/>
              <a:t>Gradebook</a:t>
            </a:r>
          </a:p>
          <a:p>
            <a:r>
              <a:rPr lang="en-US" dirty="0"/>
              <a:t>Schedule</a:t>
            </a:r>
          </a:p>
          <a:p>
            <a:r>
              <a:rPr lang="en-US" dirty="0" smtClean="0"/>
              <a:t>Skylert</a:t>
            </a:r>
          </a:p>
          <a:p>
            <a:r>
              <a:rPr lang="en-US" dirty="0" smtClean="0"/>
              <a:t>Resources</a:t>
            </a:r>
          </a:p>
          <a:p>
            <a:r>
              <a:rPr lang="en-US" dirty="0" smtClean="0"/>
              <a:t>Worktime </a:t>
            </a:r>
            <a:endParaRPr lang="en-US" dirty="0" smtClean="0"/>
          </a:p>
          <a:p>
            <a:r>
              <a:rPr lang="en-US" dirty="0" smtClean="0"/>
              <a:t>Survey/Feedback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5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Skyward Parent Access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Understanding schedules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1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4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Skyward Parent Access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Understanding skylert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7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Meet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5406551" cy="4023359"/>
          </a:xfrm>
        </p:spPr>
        <p:txBody>
          <a:bodyPr/>
          <a:lstStyle/>
          <a:p>
            <a:r>
              <a:rPr lang="en-US" dirty="0" smtClean="0"/>
              <a:t>Please </a:t>
            </a:r>
            <a:r>
              <a:rPr lang="en-US" dirty="0"/>
              <a:t>feel free to collaborate using Today’s Meet at the following link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todaysmeet.com/Skyward_Parent_Access</a:t>
            </a:r>
            <a:endParaRPr lang="en-US" dirty="0" smtClean="0"/>
          </a:p>
          <a:p>
            <a:r>
              <a:rPr lang="en-US" dirty="0" smtClean="0"/>
              <a:t>Questions/Concerns/Frustrations?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09" y="3680637"/>
            <a:ext cx="6143491" cy="27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6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5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MSDWT Skyward site for parents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2"/>
              </a:rPr>
              <a:t>http://sites.msdwt.k12.in.us/skyward/category/parents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John Feeney’s Classroom Website and Resources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hlinkClick r:id="rId3"/>
              </a:rPr>
              <a:t>http://sites.msdwt.k12.in.us/jfeeney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you have questions or concerns about Skyward, please email </a:t>
            </a:r>
            <a:r>
              <a:rPr lang="en-US" dirty="0" smtClean="0"/>
              <a:t>us at</a:t>
            </a:r>
            <a:r>
              <a:rPr lang="en-US" dirty="0"/>
              <a:t> </a:t>
            </a:r>
            <a:r>
              <a:rPr lang="en-US" dirty="0" smtClean="0">
                <a:hlinkClick r:id="rId4"/>
              </a:rPr>
              <a:t>skyward@msdwt.k12.in.us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8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take a moment </a:t>
            </a:r>
            <a:r>
              <a:rPr lang="en-US" dirty="0" smtClean="0"/>
              <a:t>to complete the survey.  </a:t>
            </a:r>
            <a:r>
              <a:rPr lang="en-US" dirty="0"/>
              <a:t>A member of our staff will gather this information and respond to you as soon as possible.  Thank you again for your help in improving your child’s educational experience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www.surveymonkey.com/s/L8L678N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699110"/>
            <a:ext cx="10058400" cy="2589555"/>
          </a:xfrm>
        </p:spPr>
        <p:txBody>
          <a:bodyPr/>
          <a:lstStyle/>
          <a:p>
            <a:pPr algn="ctr"/>
            <a:r>
              <a:rPr lang="en-US" dirty="0" smtClean="0"/>
              <a:t>Thanks for coming!!!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404575"/>
            <a:ext cx="10058400" cy="1400108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n-US" dirty="0" smtClean="0"/>
              <a:t>Contact information</a:t>
            </a:r>
          </a:p>
          <a:p>
            <a:pPr algn="ctr"/>
            <a:r>
              <a:rPr lang="en-US" dirty="0" smtClean="0"/>
              <a:t>John Feeney</a:t>
            </a:r>
          </a:p>
          <a:p>
            <a:pPr algn="ctr"/>
            <a:r>
              <a:rPr lang="en-US" dirty="0" smtClean="0">
                <a:hlinkClick r:id="rId2"/>
              </a:rPr>
              <a:t>jfeeney@msdwt.k12.in.us</a:t>
            </a:r>
            <a:endParaRPr lang="en-US" dirty="0" smtClean="0"/>
          </a:p>
          <a:p>
            <a:pPr algn="ctr"/>
            <a:r>
              <a:rPr lang="en-US" dirty="0" smtClean="0"/>
              <a:t>317-259-5401 ext.: 21123</a:t>
            </a:r>
          </a:p>
          <a:p>
            <a:pPr algn="ctr"/>
            <a:r>
              <a:rPr lang="en-US" dirty="0" smtClean="0"/>
              <a:t>Twitter: @</a:t>
            </a:r>
            <a:r>
              <a:rPr lang="en-US" dirty="0" err="1" smtClean="0"/>
              <a:t>Eastwoodfeeney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6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Skyward Parent Access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Understanding the dashboard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3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Skyward Parent Access </a:t>
            </a:r>
            <a:br>
              <a:rPr lang="en-US" dirty="0" smtClean="0"/>
            </a:br>
            <a:r>
              <a:rPr lang="en-US" dirty="0" smtClean="0"/>
              <a:t>Current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Home (Dashboard Main Screen)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Gradebook (Access Student Grades)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Student Info (Student and Parent Contact Info, Bus, Homeroom, Advisor, etc.)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Schedule (Students daily schedule)</a:t>
            </a:r>
          </a:p>
          <a:p>
            <a:pPr marL="0" indent="0">
              <a:buNone/>
            </a:pPr>
            <a:r>
              <a:rPr lang="en-US" dirty="0" smtClean="0"/>
              <a:t>Fee Management (History, Balance, Payment Options)</a:t>
            </a:r>
          </a:p>
          <a:p>
            <a:pPr marL="0" indent="0">
              <a:buNone/>
            </a:pPr>
            <a:r>
              <a:rPr lang="en-US" dirty="0" smtClean="0"/>
              <a:t>Academic History (Grades throughout year)</a:t>
            </a:r>
          </a:p>
          <a:p>
            <a:pPr marL="0" indent="0">
              <a:buNone/>
            </a:pPr>
            <a:r>
              <a:rPr lang="en-US" dirty="0" smtClean="0"/>
              <a:t>Portfolio (Report Cards)</a:t>
            </a:r>
          </a:p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Skylert</a:t>
            </a:r>
            <a:r>
              <a:rPr lang="en-US" b="1" dirty="0" smtClean="0">
                <a:solidFill>
                  <a:srgbClr val="FF0000"/>
                </a:solidFill>
              </a:rPr>
              <a:t> (School and District Alerts)</a:t>
            </a:r>
          </a:p>
          <a:p>
            <a:pPr marL="0" indent="0">
              <a:buNone/>
            </a:pPr>
            <a:r>
              <a:rPr lang="en-US" dirty="0" smtClean="0"/>
              <a:t>Login History (Log in timeline)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408</TotalTime>
  <Words>235</Words>
  <Application>Microsoft Office PowerPoint</Application>
  <PresentationFormat>Widescreen</PresentationFormat>
  <Paragraphs>54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Calibri Light</vt:lpstr>
      <vt:lpstr>Courier New</vt:lpstr>
      <vt:lpstr>Retrospect</vt:lpstr>
      <vt:lpstr>Welcome Parents</vt:lpstr>
      <vt:lpstr>Today’s Agenda</vt:lpstr>
      <vt:lpstr>Today’s Meet</vt:lpstr>
      <vt:lpstr>PowerPoint Presentation</vt:lpstr>
      <vt:lpstr>PowerPoint Presentation</vt:lpstr>
      <vt:lpstr>PowerPoint Presentation</vt:lpstr>
      <vt:lpstr>PowerPoint Presentation</vt:lpstr>
      <vt:lpstr>Skyward Parent Access</vt:lpstr>
      <vt:lpstr>Skyward Parent Access  Current Options</vt:lpstr>
      <vt:lpstr>PowerPoint Presentation</vt:lpstr>
      <vt:lpstr>PowerPoint Presentation</vt:lpstr>
      <vt:lpstr>Skyward Parent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Skyward Parent Access</vt:lpstr>
      <vt:lpstr>PowerPoint Presentation</vt:lpstr>
      <vt:lpstr>PowerPoint Presentation</vt:lpstr>
      <vt:lpstr>Skyward Parent Access</vt:lpstr>
      <vt:lpstr>PowerPoint Presentation</vt:lpstr>
      <vt:lpstr>PowerPoint Presentation</vt:lpstr>
      <vt:lpstr>PowerPoint Presentation</vt:lpstr>
      <vt:lpstr>Resources</vt:lpstr>
      <vt:lpstr>Survey Feedback</vt:lpstr>
      <vt:lpstr>Thanks for coming!!!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feeney</dc:creator>
  <cp:lastModifiedBy>john feeney</cp:lastModifiedBy>
  <cp:revision>22</cp:revision>
  <dcterms:created xsi:type="dcterms:W3CDTF">2015-03-07T19:51:23Z</dcterms:created>
  <dcterms:modified xsi:type="dcterms:W3CDTF">2015-03-25T01:34:37Z</dcterms:modified>
</cp:coreProperties>
</file>